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15-11-2018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655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15-11-2018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8089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15-11-2018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3671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15-11-2018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7871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15-11-2018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420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15-11-2018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1123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15-11-2018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0685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15-11-2018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063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15-11-2018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7304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15-11-2018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663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15-11-2018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369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D246B-6E13-44BC-9D01-E720FA53190D}" type="datetimeFigureOut">
              <a:rPr lang="nl-NL" smtClean="0"/>
              <a:t>15-11-2018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329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nl/url?sa=i&amp;rct=j&amp;q=prunus+triloba&amp;source=images&amp;cd=&amp;cad=rja&amp;docid=sEKNw0-bElRhTM&amp;tbnid=Ydmdnu3VfkNu0M:&amp;ved=0CAUQjRw&amp;url=http://www.visualphotos.com/image/2x3778256/blossoms_of_almond_tree_prunus_triloba_close-up&amp;ei=erU8Uc_-NsaS0QX8gIEI&amp;psig=AFQjCNG34ograIhgaJ1m6leBarLPcF4Hqg&amp;ust=136301908537128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Plantenkennis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AAK</a:t>
            </a:r>
          </a:p>
          <a:p>
            <a:r>
              <a:rPr lang="nl-NL" dirty="0" smtClean="0"/>
              <a:t>15-28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2746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075" y="48321"/>
            <a:ext cx="10515600" cy="1325563"/>
          </a:xfrm>
        </p:spPr>
        <p:txBody>
          <a:bodyPr/>
          <a:lstStyle/>
          <a:p>
            <a:r>
              <a:rPr lang="nl-NL" dirty="0" smtClean="0"/>
              <a:t>Prunus </a:t>
            </a:r>
            <a:r>
              <a:rPr lang="nl-NL" dirty="0" err="1" smtClean="0"/>
              <a:t>triloba</a:t>
            </a:r>
            <a:r>
              <a:rPr lang="nl-NL" dirty="0" smtClean="0"/>
              <a:t>			    Amandelboompje</a:t>
            </a:r>
            <a:endParaRPr lang="nl-NL" sz="2800" dirty="0"/>
          </a:p>
        </p:txBody>
      </p:sp>
      <p:pic>
        <p:nvPicPr>
          <p:cNvPr id="7" name="Picture 22" descr="blossoms_of_almond_tree_prunus_triloba_close-up_07011CS-U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41095" y="1088572"/>
            <a:ext cx="1663700" cy="316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25624" y="2853725"/>
            <a:ext cx="5072081" cy="4004275"/>
          </a:xfrm>
          <a:prstGeom prst="rect">
            <a:avLst/>
          </a:prstGeom>
        </p:spPr>
      </p:pic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156754" y="4737463"/>
            <a:ext cx="5608320" cy="18984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China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Gematigd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217" y="1243447"/>
            <a:ext cx="4879751" cy="325316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4663" y="1088572"/>
            <a:ext cx="2673162" cy="25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76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847" y="1224150"/>
            <a:ext cx="2765643" cy="27656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4326" y="43283"/>
            <a:ext cx="10515600" cy="1325563"/>
          </a:xfrm>
        </p:spPr>
        <p:txBody>
          <a:bodyPr/>
          <a:lstStyle/>
          <a:p>
            <a:r>
              <a:rPr lang="nl-NL" dirty="0" err="1" smtClean="0"/>
              <a:t>Quercus</a:t>
            </a:r>
            <a:r>
              <a:rPr lang="nl-NL" dirty="0" smtClean="0"/>
              <a:t> </a:t>
            </a:r>
            <a:r>
              <a:rPr lang="nl-NL" dirty="0" err="1" smtClean="0"/>
              <a:t>rubra</a:t>
            </a:r>
            <a:r>
              <a:rPr lang="nl-NL" dirty="0" smtClean="0"/>
              <a:t>				</a:t>
            </a:r>
            <a:r>
              <a:rPr lang="nl-NL" dirty="0"/>
              <a:t>A</a:t>
            </a:r>
            <a:r>
              <a:rPr lang="nl-NL" dirty="0" smtClean="0"/>
              <a:t>merikaanse eik</a:t>
            </a: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48975" y="3989793"/>
            <a:ext cx="3631589" cy="286820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34" y="1154358"/>
            <a:ext cx="4602605" cy="305490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5985" y="1224150"/>
            <a:ext cx="2184579" cy="218457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999" y="3918873"/>
            <a:ext cx="3932826" cy="2939127"/>
          </a:xfrm>
          <a:prstGeom prst="rect">
            <a:avLst/>
          </a:prstGeom>
        </p:spPr>
      </p:pic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156753" y="4572743"/>
            <a:ext cx="3735977" cy="2063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Oosten van N-Amerika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582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86450"/>
            <a:ext cx="10515600" cy="1325563"/>
          </a:xfrm>
        </p:spPr>
        <p:txBody>
          <a:bodyPr/>
          <a:lstStyle/>
          <a:p>
            <a:r>
              <a:rPr lang="nl-NL" dirty="0" err="1" smtClean="0"/>
              <a:t>Rhododendron</a:t>
            </a:r>
            <a:r>
              <a:rPr lang="nl-NL" dirty="0" smtClean="0"/>
              <a:t> (</a:t>
            </a:r>
            <a:r>
              <a:rPr lang="nl-NL" dirty="0" err="1" smtClean="0"/>
              <a:t>Simsii</a:t>
            </a:r>
            <a:r>
              <a:rPr lang="nl-NL" dirty="0" smtClean="0"/>
              <a:t> Groep)		Azalea</a:t>
            </a: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4599" y="1230607"/>
            <a:ext cx="4409708" cy="412470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830" y="1230607"/>
            <a:ext cx="5699741" cy="4742615"/>
          </a:xfrm>
          <a:prstGeom prst="rect">
            <a:avLst/>
          </a:prstGeo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56753" y="4572743"/>
            <a:ext cx="3735977" cy="2063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Oost Azië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Mediterraan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995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7240" y="112577"/>
            <a:ext cx="10515600" cy="1325563"/>
          </a:xfrm>
        </p:spPr>
        <p:txBody>
          <a:bodyPr/>
          <a:lstStyle/>
          <a:p>
            <a:r>
              <a:rPr lang="nl-NL" dirty="0" smtClean="0"/>
              <a:t>Rosa cultivars				            Roos</a:t>
            </a: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9394" y="674791"/>
            <a:ext cx="7710152" cy="5782614"/>
          </a:xfrm>
          <a:prstGeom prst="rect">
            <a:avLst/>
          </a:prstGeo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56753" y="4101737"/>
            <a:ext cx="3735977" cy="25341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China, Afrika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Gematigd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70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0783" y="0"/>
            <a:ext cx="10515600" cy="1325563"/>
          </a:xfrm>
        </p:spPr>
        <p:txBody>
          <a:bodyPr/>
          <a:lstStyle/>
          <a:p>
            <a:r>
              <a:rPr lang="nl-NL" dirty="0" err="1" smtClean="0"/>
              <a:t>Saintpaulia</a:t>
            </a:r>
            <a:r>
              <a:rPr lang="nl-NL" dirty="0" smtClean="0"/>
              <a:t> (</a:t>
            </a:r>
            <a:r>
              <a:rPr lang="nl-NL" dirty="0" err="1" smtClean="0"/>
              <a:t>Ionantha</a:t>
            </a:r>
            <a:r>
              <a:rPr lang="nl-NL" dirty="0" smtClean="0"/>
              <a:t> Groep)	Kaapsviooltje</a:t>
            </a: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6885" y="1027906"/>
            <a:ext cx="9702566" cy="5756856"/>
          </a:xfrm>
          <a:prstGeom prst="rect">
            <a:avLst/>
          </a:prstGeo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30627" y="3867392"/>
            <a:ext cx="3065419" cy="29173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Afrika </a:t>
            </a:r>
            <a:r>
              <a:rPr kumimoji="0" lang="nl-N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(Tanzania, ZO Kenia)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klimaat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(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 droogte periode)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263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Phlox</a:t>
            </a:r>
            <a:r>
              <a:rPr lang="nl-NL" dirty="0" smtClean="0"/>
              <a:t> (</a:t>
            </a:r>
            <a:r>
              <a:rPr lang="nl-NL" dirty="0" err="1" smtClean="0"/>
              <a:t>Paniculata</a:t>
            </a:r>
            <a:r>
              <a:rPr lang="nl-NL" dirty="0" smtClean="0"/>
              <a:t> Groep)		Vlambloem</a:t>
            </a:r>
            <a:endParaRPr lang="nl-NL" sz="2800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6624" y="1638678"/>
            <a:ext cx="2857500" cy="3810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251" y="1638678"/>
            <a:ext cx="2857500" cy="381000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3836624" y="5024573"/>
            <a:ext cx="3047408" cy="522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8148297" y="5016137"/>
            <a:ext cx="3047408" cy="522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506503" y="4460255"/>
            <a:ext cx="5190309" cy="19768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Noord Amerika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Landklimaat, gematigd klimaat</a:t>
            </a:r>
          </a:p>
        </p:txBody>
      </p:sp>
    </p:spTree>
    <p:extLst>
      <p:ext uri="{BB962C8B-B14F-4D97-AF65-F5344CB8AC3E}">
        <p14:creationId xmlns:p14="http://schemas.microsoft.com/office/powerpoint/2010/main" val="1999468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4325" y="26590"/>
            <a:ext cx="10515600" cy="1325563"/>
          </a:xfrm>
        </p:spPr>
        <p:txBody>
          <a:bodyPr/>
          <a:lstStyle/>
          <a:p>
            <a:r>
              <a:rPr lang="nl-NL" dirty="0" err="1" smtClean="0"/>
              <a:t>Physalis</a:t>
            </a:r>
            <a:r>
              <a:rPr lang="nl-NL" dirty="0" smtClean="0"/>
              <a:t> </a:t>
            </a:r>
            <a:r>
              <a:rPr lang="nl-NL" dirty="0" err="1" smtClean="0"/>
              <a:t>alkekengii</a:t>
            </a:r>
            <a:r>
              <a:rPr lang="nl-NL" dirty="0" smtClean="0"/>
              <a:t> var. </a:t>
            </a:r>
            <a:r>
              <a:rPr lang="nl-NL" dirty="0" err="1" smtClean="0"/>
              <a:t>Franchetii</a:t>
            </a:r>
            <a:r>
              <a:rPr lang="nl-NL" dirty="0" smtClean="0"/>
              <a:t>     </a:t>
            </a:r>
            <a:r>
              <a:rPr lang="nl-NL" sz="3200" dirty="0" smtClean="0"/>
              <a:t>Lampionplant</a:t>
            </a:r>
            <a:endParaRPr lang="nl-NL" sz="28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289" y="1128221"/>
            <a:ext cx="4089144" cy="545219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325" y="1769372"/>
            <a:ext cx="3428799" cy="2429549"/>
          </a:xfrm>
          <a:prstGeom prst="rect">
            <a:avLst/>
          </a:prstGeom>
        </p:spPr>
      </p:pic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177521" y="4349932"/>
            <a:ext cx="3892732" cy="25080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Zuidoost Europa, China, Japan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Gematigd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587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6577" y="164828"/>
            <a:ext cx="10515600" cy="1325563"/>
          </a:xfrm>
        </p:spPr>
        <p:txBody>
          <a:bodyPr/>
          <a:lstStyle/>
          <a:p>
            <a:r>
              <a:rPr lang="nl-NL" dirty="0" err="1" smtClean="0"/>
              <a:t>Pinus</a:t>
            </a:r>
            <a:r>
              <a:rPr lang="nl-NL" dirty="0" smtClean="0"/>
              <a:t> </a:t>
            </a:r>
            <a:r>
              <a:rPr lang="nl-NL" dirty="0" err="1" smtClean="0"/>
              <a:t>mugo</a:t>
            </a:r>
            <a:r>
              <a:rPr lang="nl-NL" dirty="0" smtClean="0"/>
              <a:t> var. </a:t>
            </a:r>
            <a:r>
              <a:rPr lang="nl-NL" dirty="0" err="1" smtClean="0"/>
              <a:t>mughus</a:t>
            </a:r>
            <a:r>
              <a:rPr lang="nl-NL" dirty="0" smtClean="0"/>
              <a:t>		          Pijnboom</a:t>
            </a: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9674" y="1403305"/>
            <a:ext cx="3251913" cy="344254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103" y="1403305"/>
            <a:ext cx="4630941" cy="4610575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74170" y="4584595"/>
            <a:ext cx="4972595" cy="17900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Zuidwest + centraal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uropa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Gematigd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2809674" y="1403305"/>
            <a:ext cx="360246" cy="172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110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1458"/>
          </a:xfrm>
        </p:spPr>
        <p:txBody>
          <a:bodyPr/>
          <a:lstStyle/>
          <a:p>
            <a:r>
              <a:rPr lang="nl-NL" dirty="0" err="1" smtClean="0"/>
              <a:t>Pinus</a:t>
            </a:r>
            <a:r>
              <a:rPr lang="nl-NL" dirty="0" smtClean="0"/>
              <a:t> </a:t>
            </a:r>
            <a:r>
              <a:rPr lang="nl-NL" dirty="0" err="1" smtClean="0"/>
              <a:t>strobus</a:t>
            </a:r>
            <a:r>
              <a:rPr lang="nl-NL" dirty="0" smtClean="0"/>
              <a:t>				          Pijnboom</a:t>
            </a:r>
            <a:endParaRPr lang="nl-NL" sz="2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818" y="1617457"/>
            <a:ext cx="2152650" cy="3048000"/>
          </a:xfrm>
          <a:prstGeom prst="rect">
            <a:avLst/>
          </a:prstGeom>
        </p:spPr>
      </p:pic>
      <p:pic>
        <p:nvPicPr>
          <p:cNvPr id="9" name="Tijdelijke aanduiding voor inhoud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67998" y="1584345"/>
            <a:ext cx="5801784" cy="4351338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197756" y="4545875"/>
            <a:ext cx="4972595" cy="2133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Oosten van Noord Amerika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730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Pistacia soorten en cultivars		              -</a:t>
            </a: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4232" y="1690688"/>
            <a:ext cx="3288218" cy="435133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19" y="1690688"/>
            <a:ext cx="4224413" cy="224702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50" y="1690688"/>
            <a:ext cx="4286250" cy="3429000"/>
          </a:xfrm>
          <a:prstGeom prst="rect">
            <a:avLst/>
          </a:prstGeom>
        </p:spPr>
      </p:pic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156754" y="4127863"/>
            <a:ext cx="4234178" cy="25080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Canarische eilanden, NW-Afrika, Zuid Europa, Oost Azië, Zuiden van N-Amerika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Mediterraan klimaat, subtropisch klimaat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762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9570" y="775357"/>
            <a:ext cx="5242819" cy="524281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12576"/>
            <a:ext cx="10515600" cy="1325563"/>
          </a:xfrm>
        </p:spPr>
        <p:txBody>
          <a:bodyPr/>
          <a:lstStyle/>
          <a:p>
            <a:r>
              <a:rPr lang="nl-NL" dirty="0" err="1" smtClean="0"/>
              <a:t>Platycerium</a:t>
            </a:r>
            <a:r>
              <a:rPr lang="nl-NL" dirty="0" smtClean="0"/>
              <a:t> </a:t>
            </a:r>
            <a:r>
              <a:rPr lang="nl-NL" dirty="0" err="1" smtClean="0"/>
              <a:t>bifurcatum</a:t>
            </a:r>
            <a:r>
              <a:rPr lang="nl-NL" dirty="0" smtClean="0"/>
              <a:t>		Hertshoornvaren</a:t>
            </a:r>
            <a:endParaRPr lang="nl-NL" sz="2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65" y="1438139"/>
            <a:ext cx="4511912" cy="4512033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56754" y="4389119"/>
            <a:ext cx="4929052" cy="22468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Australië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+ subtropisch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567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Platycerium</a:t>
            </a:r>
            <a:r>
              <a:rPr lang="nl-NL" dirty="0" smtClean="0"/>
              <a:t> </a:t>
            </a:r>
            <a:r>
              <a:rPr lang="nl-NL" dirty="0" err="1" smtClean="0"/>
              <a:t>superbum</a:t>
            </a:r>
            <a:r>
              <a:rPr lang="nl-NL" dirty="0" smtClean="0"/>
              <a:t>			                   -</a:t>
            </a: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6931" y="1964835"/>
            <a:ext cx="3302724" cy="246440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313" y="689094"/>
            <a:ext cx="4281385" cy="5708514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156754" y="4389119"/>
            <a:ext cx="4929052" cy="22468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Australië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+ subtropisch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28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r>
              <a:rPr lang="nl-NL" dirty="0" smtClean="0"/>
              <a:t>Primula (Vulgaris Groep)		</a:t>
            </a:r>
            <a:r>
              <a:rPr lang="nl-NL" sz="2800" dirty="0" err="1" smtClean="0"/>
              <a:t>Stengelloze</a:t>
            </a:r>
            <a:r>
              <a:rPr lang="nl-NL" sz="2800" dirty="0" smtClean="0"/>
              <a:t>   sleutelbloem</a:t>
            </a:r>
            <a:endParaRPr lang="nl-NL" sz="2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18" y="1610574"/>
            <a:ext cx="2454057" cy="2454057"/>
          </a:xfrm>
          <a:prstGeom prst="rect">
            <a:avLst/>
          </a:prstGeom>
        </p:spPr>
      </p:pic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10461" y="1610574"/>
            <a:ext cx="4171078" cy="417107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1610574"/>
            <a:ext cx="3810000" cy="3810000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56754" y="4127863"/>
            <a:ext cx="3892732" cy="25080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Gematigd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89141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165</Words>
  <Application>Microsoft Office PowerPoint</Application>
  <PresentationFormat>Breedbeeld</PresentationFormat>
  <Paragraphs>69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Kantoorthema</vt:lpstr>
      <vt:lpstr>Plantenkennis</vt:lpstr>
      <vt:lpstr>Phlox (Paniculata Groep)  Vlambloem</vt:lpstr>
      <vt:lpstr>Physalis alkekengii var. Franchetii     Lampionplant</vt:lpstr>
      <vt:lpstr>Pinus mugo var. mughus            Pijnboom</vt:lpstr>
      <vt:lpstr>Pinus strobus              Pijnboom</vt:lpstr>
      <vt:lpstr>Pistacia soorten en cultivars                -</vt:lpstr>
      <vt:lpstr>Platycerium bifurcatum  Hertshoornvaren</vt:lpstr>
      <vt:lpstr>Platycerium superbum                      -</vt:lpstr>
      <vt:lpstr>Primula (Vulgaris Groep)  Stengelloze   sleutelbloem</vt:lpstr>
      <vt:lpstr>Prunus triloba       Amandelboompje</vt:lpstr>
      <vt:lpstr>Quercus rubra    Amerikaanse eik</vt:lpstr>
      <vt:lpstr>Rhododendron (Simsii Groep)  Azalea</vt:lpstr>
      <vt:lpstr>Rosa cultivars                Roos</vt:lpstr>
      <vt:lpstr>Saintpaulia (Ionantha Groep) Kaapsviooltje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19</cp:revision>
  <dcterms:created xsi:type="dcterms:W3CDTF">2016-08-18T08:04:02Z</dcterms:created>
  <dcterms:modified xsi:type="dcterms:W3CDTF">2018-11-15T20:56:06Z</dcterms:modified>
</cp:coreProperties>
</file>